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77"/>
  </p:normalViewPr>
  <p:slideViewPr>
    <p:cSldViewPr snapToGrid="0" snapToObjects="1" showGuides="1">
      <p:cViewPr>
        <p:scale>
          <a:sx n="60" d="100"/>
          <a:sy n="60" d="100"/>
        </p:scale>
        <p:origin x="712" y="9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09C384-6995-0C46-B160-0B6FB07667CF}" type="doc">
      <dgm:prSet loTypeId="urn:microsoft.com/office/officeart/2009/3/layout/Descending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96ADFEE8-A0E7-6B49-9368-0FC6E8C846C9}">
      <dgm:prSet phldrT="[Текст]"/>
      <dgm:spPr/>
      <dgm:t>
        <a:bodyPr/>
        <a:lstStyle/>
        <a:p>
          <a:r>
            <a:rPr lang="en-US" dirty="0" smtClean="0"/>
            <a:t>	</a:t>
          </a:r>
        </a:p>
        <a:p>
          <a:endParaRPr lang="ru-RU" dirty="0"/>
        </a:p>
      </dgm:t>
    </dgm:pt>
    <dgm:pt modelId="{FEB31341-49B7-0545-8AE0-9563CF57ABA7}" type="parTrans" cxnId="{E2A56C58-4093-C947-89FD-C859884AC246}">
      <dgm:prSet/>
      <dgm:spPr/>
      <dgm:t>
        <a:bodyPr/>
        <a:lstStyle/>
        <a:p>
          <a:endParaRPr lang="ru-RU"/>
        </a:p>
      </dgm:t>
    </dgm:pt>
    <dgm:pt modelId="{3B0E0BA7-77FA-D44B-A07A-0A830B99B5B7}" type="sibTrans" cxnId="{E2A56C58-4093-C947-89FD-C859884AC246}">
      <dgm:prSet/>
      <dgm:spPr/>
      <dgm:t>
        <a:bodyPr/>
        <a:lstStyle/>
        <a:p>
          <a:endParaRPr lang="ru-RU"/>
        </a:p>
      </dgm:t>
    </dgm:pt>
    <dgm:pt modelId="{6BF10BAC-99DF-D049-B110-153FC173527F}">
      <dgm:prSet phldrT="[Текст]"/>
      <dgm:spPr/>
      <dgm:t>
        <a:bodyPr/>
        <a:lstStyle/>
        <a:p>
          <a:r>
            <a:rPr lang="en-US" dirty="0" smtClean="0"/>
            <a:t>	</a:t>
          </a:r>
        </a:p>
      </dgm:t>
    </dgm:pt>
    <dgm:pt modelId="{62FAFDF3-4296-3F42-9DAE-AEB8BD6ABC98}" type="parTrans" cxnId="{79515D69-8F8F-1B46-8E54-0DF3EB2B689A}">
      <dgm:prSet/>
      <dgm:spPr/>
      <dgm:t>
        <a:bodyPr/>
        <a:lstStyle/>
        <a:p>
          <a:endParaRPr lang="ru-RU"/>
        </a:p>
      </dgm:t>
    </dgm:pt>
    <dgm:pt modelId="{F290E61E-3903-4442-89ED-A2F6A4E91D63}" type="sibTrans" cxnId="{79515D69-8F8F-1B46-8E54-0DF3EB2B689A}">
      <dgm:prSet/>
      <dgm:spPr/>
      <dgm:t>
        <a:bodyPr/>
        <a:lstStyle/>
        <a:p>
          <a:endParaRPr lang="ru-RU"/>
        </a:p>
      </dgm:t>
    </dgm:pt>
    <dgm:pt modelId="{6F18AEE3-789E-CD41-8DD1-BBBED59A75DF}">
      <dgm:prSet phldrT="[Текст]"/>
      <dgm:spPr/>
      <dgm:t>
        <a:bodyPr/>
        <a:lstStyle/>
        <a:p>
          <a:endParaRPr lang="en-US" dirty="0" smtClean="0"/>
        </a:p>
      </dgm:t>
    </dgm:pt>
    <dgm:pt modelId="{313DAE7D-D6C5-BD4C-BF16-62DC4F5F51C5}" type="parTrans" cxnId="{A78FA4B4-B85C-4547-B590-36D3AC2DDF68}">
      <dgm:prSet/>
      <dgm:spPr/>
      <dgm:t>
        <a:bodyPr/>
        <a:lstStyle/>
        <a:p>
          <a:endParaRPr lang="ru-RU"/>
        </a:p>
      </dgm:t>
    </dgm:pt>
    <dgm:pt modelId="{916DFD1E-9460-D24F-981C-3AA9A1168526}" type="sibTrans" cxnId="{A78FA4B4-B85C-4547-B590-36D3AC2DDF68}">
      <dgm:prSet/>
      <dgm:spPr/>
      <dgm:t>
        <a:bodyPr/>
        <a:lstStyle/>
        <a:p>
          <a:endParaRPr lang="ru-RU"/>
        </a:p>
      </dgm:t>
    </dgm:pt>
    <dgm:pt modelId="{10CA4C8D-D810-2545-88B2-6E0FE33D7BF5}">
      <dgm:prSet phldrT="[Текст]"/>
      <dgm:spPr/>
      <dgm:t>
        <a:bodyPr/>
        <a:lstStyle/>
        <a:p>
          <a:r>
            <a:rPr lang="en-US" dirty="0" smtClean="0"/>
            <a:t>	</a:t>
          </a:r>
        </a:p>
        <a:p>
          <a:endParaRPr lang="ru-RU" dirty="0"/>
        </a:p>
      </dgm:t>
    </dgm:pt>
    <dgm:pt modelId="{E6F3AC82-40F6-844C-B567-35EBB60E901E}" type="parTrans" cxnId="{8555C8D3-FD5B-4A4D-A73D-26EA7E9FF9C9}">
      <dgm:prSet/>
      <dgm:spPr/>
      <dgm:t>
        <a:bodyPr/>
        <a:lstStyle/>
        <a:p>
          <a:endParaRPr lang="ru-RU"/>
        </a:p>
      </dgm:t>
    </dgm:pt>
    <dgm:pt modelId="{B2D973FA-01CF-CB41-83D6-9FD4CB77FA1E}" type="sibTrans" cxnId="{8555C8D3-FD5B-4A4D-A73D-26EA7E9FF9C9}">
      <dgm:prSet/>
      <dgm:spPr/>
      <dgm:t>
        <a:bodyPr/>
        <a:lstStyle/>
        <a:p>
          <a:endParaRPr lang="ru-RU"/>
        </a:p>
      </dgm:t>
    </dgm:pt>
    <dgm:pt modelId="{CDF1BA29-A171-3742-8825-F8D952FC89D8}">
      <dgm:prSet phldrT="[Текст]"/>
      <dgm:spPr/>
      <dgm:t>
        <a:bodyPr/>
        <a:lstStyle/>
        <a:p>
          <a:endParaRPr lang="en-US" dirty="0" smtClean="0"/>
        </a:p>
        <a:p>
          <a:endParaRPr lang="en-US" dirty="0" smtClean="0"/>
        </a:p>
        <a:p>
          <a:endParaRPr lang="ru-RU" dirty="0"/>
        </a:p>
      </dgm:t>
    </dgm:pt>
    <dgm:pt modelId="{5FD47FF3-50C0-FC41-9CDE-7B30CFBDF0DE}" type="parTrans" cxnId="{7837F473-8EB1-F24A-9A68-AD63F3AD00C6}">
      <dgm:prSet/>
      <dgm:spPr/>
      <dgm:t>
        <a:bodyPr/>
        <a:lstStyle/>
        <a:p>
          <a:endParaRPr lang="ru-RU"/>
        </a:p>
      </dgm:t>
    </dgm:pt>
    <dgm:pt modelId="{5C7231A7-F6A1-3246-9EF3-E8F64B7D535F}" type="sibTrans" cxnId="{7837F473-8EB1-F24A-9A68-AD63F3AD00C6}">
      <dgm:prSet/>
      <dgm:spPr/>
      <dgm:t>
        <a:bodyPr/>
        <a:lstStyle/>
        <a:p>
          <a:endParaRPr lang="ru-RU"/>
        </a:p>
      </dgm:t>
    </dgm:pt>
    <dgm:pt modelId="{B653592A-7270-C740-B6FD-970648500AEE}" type="pres">
      <dgm:prSet presAssocID="{9109C384-6995-0C46-B160-0B6FB07667CF}" presName="Name0" presStyleCnt="0">
        <dgm:presLayoutVars>
          <dgm:chMax val="7"/>
          <dgm:chPref val="5"/>
        </dgm:presLayoutVars>
      </dgm:prSet>
      <dgm:spPr/>
    </dgm:pt>
    <dgm:pt modelId="{09096814-39CD-8746-B8D7-B44DA8762D6C}" type="pres">
      <dgm:prSet presAssocID="{9109C384-6995-0C46-B160-0B6FB07667CF}" presName="arrowNode" presStyleLbl="node1" presStyleIdx="0" presStyleCnt="1"/>
      <dgm:spPr>
        <a:solidFill>
          <a:srgbClr val="FF0000">
            <a:alpha val="41000"/>
          </a:srgbClr>
        </a:solidFill>
      </dgm:spPr>
    </dgm:pt>
    <dgm:pt modelId="{99802E57-87B4-6140-80B9-68208D715146}" type="pres">
      <dgm:prSet presAssocID="{96ADFEE8-A0E7-6B49-9368-0FC6E8C846C9}" presName="txNode1" presStyleLbl="revTx" presStyleIdx="0" presStyleCnt="5">
        <dgm:presLayoutVars>
          <dgm:bulletEnabled val="1"/>
        </dgm:presLayoutVars>
      </dgm:prSet>
      <dgm:spPr/>
    </dgm:pt>
    <dgm:pt modelId="{BB41CC2D-D724-9A4F-A72D-5D1AA24DD154}" type="pres">
      <dgm:prSet presAssocID="{6BF10BAC-99DF-D049-B110-153FC173527F}" presName="txNode2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769B5E7-B554-6E40-87FF-073FD7FC0274}" type="pres">
      <dgm:prSet presAssocID="{F290E61E-3903-4442-89ED-A2F6A4E91D63}" presName="dotNode2" presStyleCnt="0"/>
      <dgm:spPr/>
    </dgm:pt>
    <dgm:pt modelId="{6BCB6321-E4CF-314B-B269-96385BDC63E3}" type="pres">
      <dgm:prSet presAssocID="{F290E61E-3903-4442-89ED-A2F6A4E91D63}" presName="dotRepeatNode" presStyleLbl="fgShp" presStyleIdx="0" presStyleCnt="3"/>
      <dgm:spPr/>
    </dgm:pt>
    <dgm:pt modelId="{401DA47C-82BC-184D-BEC5-3EFFD360FBF2}" type="pres">
      <dgm:prSet presAssocID="{6F18AEE3-789E-CD41-8DD1-BBBED59A75DF}" presName="txNode3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6DC2152-5BAF-F540-90A1-0B93231F6A32}" type="pres">
      <dgm:prSet presAssocID="{916DFD1E-9460-D24F-981C-3AA9A1168526}" presName="dotNode3" presStyleCnt="0"/>
      <dgm:spPr/>
    </dgm:pt>
    <dgm:pt modelId="{6D52062A-79BD-5C45-A767-EC25BB37174B}" type="pres">
      <dgm:prSet presAssocID="{916DFD1E-9460-D24F-981C-3AA9A1168526}" presName="dotRepeatNode" presStyleLbl="fgShp" presStyleIdx="1" presStyleCnt="3"/>
      <dgm:spPr/>
    </dgm:pt>
    <dgm:pt modelId="{7FEB0E35-1576-3948-8DFE-3276710E2C58}" type="pres">
      <dgm:prSet presAssocID="{10CA4C8D-D810-2545-88B2-6E0FE33D7BF5}" presName="txNode4" presStyleLbl="revTx" presStyleIdx="3" presStyleCnt="5">
        <dgm:presLayoutVars>
          <dgm:bulletEnabled val="1"/>
        </dgm:presLayoutVars>
      </dgm:prSet>
      <dgm:spPr/>
    </dgm:pt>
    <dgm:pt modelId="{E49FAE1F-C2CF-184E-8B33-27C4A56C290E}" type="pres">
      <dgm:prSet presAssocID="{B2D973FA-01CF-CB41-83D6-9FD4CB77FA1E}" presName="dotNode4" presStyleCnt="0"/>
      <dgm:spPr/>
    </dgm:pt>
    <dgm:pt modelId="{5C7550AB-2D23-474E-A24B-9E5319EF2E69}" type="pres">
      <dgm:prSet presAssocID="{B2D973FA-01CF-CB41-83D6-9FD4CB77FA1E}" presName="dotRepeatNode" presStyleLbl="fgShp" presStyleIdx="2" presStyleCnt="3"/>
      <dgm:spPr/>
    </dgm:pt>
    <dgm:pt modelId="{0714B804-AD2C-1748-A918-A1E810A5D0EC}" type="pres">
      <dgm:prSet presAssocID="{CDF1BA29-A171-3742-8825-F8D952FC89D8}" presName="txNode5" presStyleLbl="revTx" presStyleIdx="4" presStyleCnt="5">
        <dgm:presLayoutVars>
          <dgm:bulletEnabled val="1"/>
        </dgm:presLayoutVars>
      </dgm:prSet>
      <dgm:spPr/>
    </dgm:pt>
  </dgm:ptLst>
  <dgm:cxnLst>
    <dgm:cxn modelId="{3D9C5F63-E5A2-C843-89AA-8AAF8BEDE0D6}" type="presOf" srcId="{96ADFEE8-A0E7-6B49-9368-0FC6E8C846C9}" destId="{99802E57-87B4-6140-80B9-68208D715146}" srcOrd="0" destOrd="0" presId="urn:microsoft.com/office/officeart/2009/3/layout/DescendingProcess"/>
    <dgm:cxn modelId="{1F6EA994-D941-4543-9265-540465919745}" type="presOf" srcId="{B2D973FA-01CF-CB41-83D6-9FD4CB77FA1E}" destId="{5C7550AB-2D23-474E-A24B-9E5319EF2E69}" srcOrd="0" destOrd="0" presId="urn:microsoft.com/office/officeart/2009/3/layout/DescendingProcess"/>
    <dgm:cxn modelId="{386BC8FB-F622-A849-AC28-3FA6DCAAE215}" type="presOf" srcId="{916DFD1E-9460-D24F-981C-3AA9A1168526}" destId="{6D52062A-79BD-5C45-A767-EC25BB37174B}" srcOrd="0" destOrd="0" presId="urn:microsoft.com/office/officeart/2009/3/layout/DescendingProcess"/>
    <dgm:cxn modelId="{7837F473-8EB1-F24A-9A68-AD63F3AD00C6}" srcId="{9109C384-6995-0C46-B160-0B6FB07667CF}" destId="{CDF1BA29-A171-3742-8825-F8D952FC89D8}" srcOrd="4" destOrd="0" parTransId="{5FD47FF3-50C0-FC41-9CDE-7B30CFBDF0DE}" sibTransId="{5C7231A7-F6A1-3246-9EF3-E8F64B7D535F}"/>
    <dgm:cxn modelId="{79515D69-8F8F-1B46-8E54-0DF3EB2B689A}" srcId="{9109C384-6995-0C46-B160-0B6FB07667CF}" destId="{6BF10BAC-99DF-D049-B110-153FC173527F}" srcOrd="1" destOrd="0" parTransId="{62FAFDF3-4296-3F42-9DAE-AEB8BD6ABC98}" sibTransId="{F290E61E-3903-4442-89ED-A2F6A4E91D63}"/>
    <dgm:cxn modelId="{E2A56C58-4093-C947-89FD-C859884AC246}" srcId="{9109C384-6995-0C46-B160-0B6FB07667CF}" destId="{96ADFEE8-A0E7-6B49-9368-0FC6E8C846C9}" srcOrd="0" destOrd="0" parTransId="{FEB31341-49B7-0545-8AE0-9563CF57ABA7}" sibTransId="{3B0E0BA7-77FA-D44B-A07A-0A830B99B5B7}"/>
    <dgm:cxn modelId="{EF92F066-AAC8-604A-A211-3814F097269C}" type="presOf" srcId="{10CA4C8D-D810-2545-88B2-6E0FE33D7BF5}" destId="{7FEB0E35-1576-3948-8DFE-3276710E2C58}" srcOrd="0" destOrd="0" presId="urn:microsoft.com/office/officeart/2009/3/layout/DescendingProcess"/>
    <dgm:cxn modelId="{6BEB6152-73F1-1D45-AFC2-A3DC454D194D}" type="presOf" srcId="{6F18AEE3-789E-CD41-8DD1-BBBED59A75DF}" destId="{401DA47C-82BC-184D-BEC5-3EFFD360FBF2}" srcOrd="0" destOrd="0" presId="urn:microsoft.com/office/officeart/2009/3/layout/DescendingProcess"/>
    <dgm:cxn modelId="{4350905D-3FA0-6B4A-A246-3291890F7B51}" type="presOf" srcId="{6BF10BAC-99DF-D049-B110-153FC173527F}" destId="{BB41CC2D-D724-9A4F-A72D-5D1AA24DD154}" srcOrd="0" destOrd="0" presId="urn:microsoft.com/office/officeart/2009/3/layout/DescendingProcess"/>
    <dgm:cxn modelId="{CCA4494B-67B1-0743-B1B0-5542ADA0D5E6}" type="presOf" srcId="{F290E61E-3903-4442-89ED-A2F6A4E91D63}" destId="{6BCB6321-E4CF-314B-B269-96385BDC63E3}" srcOrd="0" destOrd="0" presId="urn:microsoft.com/office/officeart/2009/3/layout/DescendingProcess"/>
    <dgm:cxn modelId="{D383E136-D79F-264E-8D4E-889D7273E830}" type="presOf" srcId="{CDF1BA29-A171-3742-8825-F8D952FC89D8}" destId="{0714B804-AD2C-1748-A918-A1E810A5D0EC}" srcOrd="0" destOrd="0" presId="urn:microsoft.com/office/officeart/2009/3/layout/DescendingProcess"/>
    <dgm:cxn modelId="{8555C8D3-FD5B-4A4D-A73D-26EA7E9FF9C9}" srcId="{9109C384-6995-0C46-B160-0B6FB07667CF}" destId="{10CA4C8D-D810-2545-88B2-6E0FE33D7BF5}" srcOrd="3" destOrd="0" parTransId="{E6F3AC82-40F6-844C-B567-35EBB60E901E}" sibTransId="{B2D973FA-01CF-CB41-83D6-9FD4CB77FA1E}"/>
    <dgm:cxn modelId="{A78FA4B4-B85C-4547-B590-36D3AC2DDF68}" srcId="{9109C384-6995-0C46-B160-0B6FB07667CF}" destId="{6F18AEE3-789E-CD41-8DD1-BBBED59A75DF}" srcOrd="2" destOrd="0" parTransId="{313DAE7D-D6C5-BD4C-BF16-62DC4F5F51C5}" sibTransId="{916DFD1E-9460-D24F-981C-3AA9A1168526}"/>
    <dgm:cxn modelId="{3799FCC7-DE36-D146-806D-A81504B068C2}" type="presOf" srcId="{9109C384-6995-0C46-B160-0B6FB07667CF}" destId="{B653592A-7270-C740-B6FD-970648500AEE}" srcOrd="0" destOrd="0" presId="urn:microsoft.com/office/officeart/2009/3/layout/DescendingProcess"/>
    <dgm:cxn modelId="{0BD1BE84-33F3-414B-B115-C0C6A19A23C6}" type="presParOf" srcId="{B653592A-7270-C740-B6FD-970648500AEE}" destId="{09096814-39CD-8746-B8D7-B44DA8762D6C}" srcOrd="0" destOrd="0" presId="urn:microsoft.com/office/officeart/2009/3/layout/DescendingProcess"/>
    <dgm:cxn modelId="{6FF937E1-AB94-4E46-A78E-900C182A867D}" type="presParOf" srcId="{B653592A-7270-C740-B6FD-970648500AEE}" destId="{99802E57-87B4-6140-80B9-68208D715146}" srcOrd="1" destOrd="0" presId="urn:microsoft.com/office/officeart/2009/3/layout/DescendingProcess"/>
    <dgm:cxn modelId="{8FFF55B6-A5D5-AE46-9B46-B9248BA8E2D5}" type="presParOf" srcId="{B653592A-7270-C740-B6FD-970648500AEE}" destId="{BB41CC2D-D724-9A4F-A72D-5D1AA24DD154}" srcOrd="2" destOrd="0" presId="urn:microsoft.com/office/officeart/2009/3/layout/DescendingProcess"/>
    <dgm:cxn modelId="{1D52E152-33DA-A941-8CF8-175538D0A0D5}" type="presParOf" srcId="{B653592A-7270-C740-B6FD-970648500AEE}" destId="{C769B5E7-B554-6E40-87FF-073FD7FC0274}" srcOrd="3" destOrd="0" presId="urn:microsoft.com/office/officeart/2009/3/layout/DescendingProcess"/>
    <dgm:cxn modelId="{52E7EE21-4011-7D47-A747-60332E99FA0C}" type="presParOf" srcId="{C769B5E7-B554-6E40-87FF-073FD7FC0274}" destId="{6BCB6321-E4CF-314B-B269-96385BDC63E3}" srcOrd="0" destOrd="0" presId="urn:microsoft.com/office/officeart/2009/3/layout/DescendingProcess"/>
    <dgm:cxn modelId="{89F581F5-D146-0F42-9E1B-33ADD58F9E11}" type="presParOf" srcId="{B653592A-7270-C740-B6FD-970648500AEE}" destId="{401DA47C-82BC-184D-BEC5-3EFFD360FBF2}" srcOrd="4" destOrd="0" presId="urn:microsoft.com/office/officeart/2009/3/layout/DescendingProcess"/>
    <dgm:cxn modelId="{69D266AF-0C3B-484C-935E-69185452CBDF}" type="presParOf" srcId="{B653592A-7270-C740-B6FD-970648500AEE}" destId="{36DC2152-5BAF-F540-90A1-0B93231F6A32}" srcOrd="5" destOrd="0" presId="urn:microsoft.com/office/officeart/2009/3/layout/DescendingProcess"/>
    <dgm:cxn modelId="{F8D71567-617B-1E46-99C5-B38B51A641F8}" type="presParOf" srcId="{36DC2152-5BAF-F540-90A1-0B93231F6A32}" destId="{6D52062A-79BD-5C45-A767-EC25BB37174B}" srcOrd="0" destOrd="0" presId="urn:microsoft.com/office/officeart/2009/3/layout/DescendingProcess"/>
    <dgm:cxn modelId="{7ADCFE5A-2C4C-CB4A-92C7-630036C506F5}" type="presParOf" srcId="{B653592A-7270-C740-B6FD-970648500AEE}" destId="{7FEB0E35-1576-3948-8DFE-3276710E2C58}" srcOrd="6" destOrd="0" presId="urn:microsoft.com/office/officeart/2009/3/layout/DescendingProcess"/>
    <dgm:cxn modelId="{46832909-D350-B243-A84B-1D6F3D928BED}" type="presParOf" srcId="{B653592A-7270-C740-B6FD-970648500AEE}" destId="{E49FAE1F-C2CF-184E-8B33-27C4A56C290E}" srcOrd="7" destOrd="0" presId="urn:microsoft.com/office/officeart/2009/3/layout/DescendingProcess"/>
    <dgm:cxn modelId="{B73D8676-EE5D-F747-A8AF-90D500CAB529}" type="presParOf" srcId="{E49FAE1F-C2CF-184E-8B33-27C4A56C290E}" destId="{5C7550AB-2D23-474E-A24B-9E5319EF2E69}" srcOrd="0" destOrd="0" presId="urn:microsoft.com/office/officeart/2009/3/layout/DescendingProcess"/>
    <dgm:cxn modelId="{E12C1F13-C5D7-8D40-8E28-943FA813CC8D}" type="presParOf" srcId="{B653592A-7270-C740-B6FD-970648500AEE}" destId="{0714B804-AD2C-1748-A918-A1E810A5D0EC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096814-39CD-8746-B8D7-B44DA8762D6C}">
      <dsp:nvSpPr>
        <dsp:cNvPr id="0" name=""/>
        <dsp:cNvSpPr/>
      </dsp:nvSpPr>
      <dsp:spPr>
        <a:xfrm rot="4396374">
          <a:off x="1093558" y="240322"/>
          <a:ext cx="1042556" cy="727053"/>
        </a:xfrm>
        <a:prstGeom prst="swooshArrow">
          <a:avLst>
            <a:gd name="adj1" fmla="val 16310"/>
            <a:gd name="adj2" fmla="val 31370"/>
          </a:avLst>
        </a:prstGeom>
        <a:solidFill>
          <a:srgbClr val="FF0000">
            <a:alpha val="41000"/>
          </a:srgb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BCB6321-E4CF-314B-B269-96385BDC63E3}">
      <dsp:nvSpPr>
        <dsp:cNvPr id="0" name=""/>
        <dsp:cNvSpPr/>
      </dsp:nvSpPr>
      <dsp:spPr>
        <a:xfrm>
          <a:off x="1484102" y="335256"/>
          <a:ext cx="26327" cy="26327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6D52062A-79BD-5C45-A767-EC25BB37174B}">
      <dsp:nvSpPr>
        <dsp:cNvPr id="0" name=""/>
        <dsp:cNvSpPr/>
      </dsp:nvSpPr>
      <dsp:spPr>
        <a:xfrm>
          <a:off x="1664376" y="480663"/>
          <a:ext cx="26327" cy="26327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5C7550AB-2D23-474E-A24B-9E5319EF2E69}">
      <dsp:nvSpPr>
        <dsp:cNvPr id="0" name=""/>
        <dsp:cNvSpPr/>
      </dsp:nvSpPr>
      <dsp:spPr>
        <a:xfrm>
          <a:off x="1799481" y="650707"/>
          <a:ext cx="26327" cy="26327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99802E57-87B4-6140-80B9-68208D715146}">
      <dsp:nvSpPr>
        <dsp:cNvPr id="0" name=""/>
        <dsp:cNvSpPr/>
      </dsp:nvSpPr>
      <dsp:spPr>
        <a:xfrm>
          <a:off x="1023668" y="0"/>
          <a:ext cx="491533" cy="1932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b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" kern="1200" dirty="0" smtClean="0"/>
            <a:t>	</a:t>
          </a:r>
        </a:p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 dirty="0"/>
        </a:p>
      </dsp:txBody>
      <dsp:txXfrm>
        <a:off x="1023668" y="0"/>
        <a:ext cx="491533" cy="193231"/>
      </dsp:txXfrm>
    </dsp:sp>
    <dsp:sp modelId="{BB41CC2D-D724-9A4F-A72D-5D1AA24DD154}">
      <dsp:nvSpPr>
        <dsp:cNvPr id="0" name=""/>
        <dsp:cNvSpPr/>
      </dsp:nvSpPr>
      <dsp:spPr>
        <a:xfrm>
          <a:off x="1634763" y="251805"/>
          <a:ext cx="717372" cy="1932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" kern="1200" dirty="0" smtClean="0"/>
            <a:t>	</a:t>
          </a:r>
        </a:p>
      </dsp:txBody>
      <dsp:txXfrm>
        <a:off x="1634763" y="251805"/>
        <a:ext cx="717372" cy="193231"/>
      </dsp:txXfrm>
    </dsp:sp>
    <dsp:sp modelId="{401DA47C-82BC-184D-BEC5-3EFFD360FBF2}">
      <dsp:nvSpPr>
        <dsp:cNvPr id="0" name=""/>
        <dsp:cNvSpPr/>
      </dsp:nvSpPr>
      <dsp:spPr>
        <a:xfrm>
          <a:off x="1023668" y="397211"/>
          <a:ext cx="571241" cy="1932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 dirty="0" smtClean="0"/>
        </a:p>
      </dsp:txBody>
      <dsp:txXfrm>
        <a:off x="1023668" y="397211"/>
        <a:ext cx="571241" cy="193231"/>
      </dsp:txXfrm>
    </dsp:sp>
    <dsp:sp modelId="{7FEB0E35-1576-3948-8DFE-3276710E2C58}">
      <dsp:nvSpPr>
        <dsp:cNvPr id="0" name=""/>
        <dsp:cNvSpPr/>
      </dsp:nvSpPr>
      <dsp:spPr>
        <a:xfrm>
          <a:off x="1913741" y="567255"/>
          <a:ext cx="438394" cy="1932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" kern="1200" dirty="0" smtClean="0"/>
            <a:t>	</a:t>
          </a:r>
        </a:p>
        <a:p>
          <a:pPr lvl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 dirty="0"/>
        </a:p>
      </dsp:txBody>
      <dsp:txXfrm>
        <a:off x="1913741" y="567255"/>
        <a:ext cx="438394" cy="193231"/>
      </dsp:txXfrm>
    </dsp:sp>
    <dsp:sp modelId="{0714B804-AD2C-1748-A918-A1E810A5D0EC}">
      <dsp:nvSpPr>
        <dsp:cNvPr id="0" name=""/>
        <dsp:cNvSpPr/>
      </dsp:nvSpPr>
      <dsp:spPr>
        <a:xfrm>
          <a:off x="1687902" y="1014466"/>
          <a:ext cx="664233" cy="1932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t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 dirty="0" smtClean="0"/>
        </a:p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 dirty="0" smtClean="0"/>
        </a:p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 dirty="0"/>
        </a:p>
      </dsp:txBody>
      <dsp:txXfrm>
        <a:off x="1687902" y="1014466"/>
        <a:ext cx="664233" cy="1932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0826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8654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0592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993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4486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48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032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432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95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824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6108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DD415-0778-1947-962A-9714D9C096CC}" type="datetimeFigureOut">
              <a:rPr lang="ru-RU" smtClean="0"/>
              <a:t>26.06.19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DDF5A-7D41-FD4B-BE1E-E88744DD6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1720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>
            <a:off x="3618202" y="1899485"/>
            <a:ext cx="2040727" cy="1295636"/>
          </a:xfrm>
          <a:prstGeom prst="roundRect">
            <a:avLst/>
          </a:prstGeom>
          <a:solidFill>
            <a:srgbClr val="FFC000">
              <a:alpha val="1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3698802" y="2362637"/>
            <a:ext cx="1879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SVCA</a:t>
            </a:r>
            <a:endParaRPr lang="ru-RU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6513800" y="1897811"/>
            <a:ext cx="2040727" cy="1295636"/>
          </a:xfrm>
          <a:prstGeom prst="roundRect">
            <a:avLst/>
          </a:prstGeom>
          <a:solidFill>
            <a:schemeClr val="accent6">
              <a:lumMod val="75000"/>
              <a:alpha val="1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6594401" y="2360963"/>
            <a:ext cx="1879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SSS</a:t>
            </a:r>
            <a:endParaRPr lang="ru-RU" dirty="0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3618201" y="3794420"/>
            <a:ext cx="2040727" cy="1295636"/>
          </a:xfrm>
          <a:prstGeom prst="roundRect">
            <a:avLst/>
          </a:prstGeom>
          <a:solidFill>
            <a:schemeClr val="accent1">
              <a:lumMod val="75000"/>
              <a:alpha val="1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/>
          <p:cNvSpPr txBox="1"/>
          <p:nvPr/>
        </p:nvSpPr>
        <p:spPr>
          <a:xfrm>
            <a:off x="3779402" y="4257572"/>
            <a:ext cx="1879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SCA</a:t>
            </a:r>
            <a:endParaRPr lang="ru-RU" dirty="0"/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6513801" y="3794420"/>
            <a:ext cx="2040727" cy="1295636"/>
          </a:xfrm>
          <a:prstGeom prst="roundRect">
            <a:avLst/>
          </a:prstGeom>
          <a:solidFill>
            <a:srgbClr val="FF0000">
              <a:alpha val="11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/>
          <p:cNvSpPr txBox="1"/>
          <p:nvPr/>
        </p:nvSpPr>
        <p:spPr>
          <a:xfrm>
            <a:off x="6594401" y="4257572"/>
            <a:ext cx="1879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</a:t>
            </a:r>
            <a:endParaRPr lang="ru-RU" dirty="0"/>
          </a:p>
        </p:txBody>
      </p:sp>
      <p:sp>
        <p:nvSpPr>
          <p:cNvPr id="18" name="Скругленный прямоугольник 17"/>
          <p:cNvSpPr/>
          <p:nvPr/>
        </p:nvSpPr>
        <p:spPr>
          <a:xfrm>
            <a:off x="3206151" y="1112144"/>
            <a:ext cx="5779698" cy="4502989"/>
          </a:xfrm>
          <a:prstGeom prst="roundRect">
            <a:avLst/>
          </a:prstGeom>
          <a:solidFill>
            <a:schemeClr val="accent3">
              <a:lumMod val="20000"/>
              <a:lumOff val="80000"/>
              <a:alpha val="1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/>
          <p:cNvSpPr txBox="1"/>
          <p:nvPr/>
        </p:nvSpPr>
        <p:spPr>
          <a:xfrm>
            <a:off x="3618202" y="1112144"/>
            <a:ext cx="788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NSA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021568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445" y="1736085"/>
            <a:ext cx="11001555" cy="4957427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89" y="265316"/>
            <a:ext cx="6814868" cy="1097658"/>
          </a:xfrm>
          <a:prstGeom prst="rect">
            <a:avLst/>
          </a:prstGeom>
        </p:spPr>
      </p:pic>
      <p:graphicFrame>
        <p:nvGraphicFramePr>
          <p:cNvPr id="11" name="Схема 10"/>
          <p:cNvGraphicFramePr/>
          <p:nvPr>
            <p:extLst>
              <p:ext uri="{D42A27DB-BD31-4B8C-83A1-F6EECF244321}">
                <p14:modId xmlns:p14="http://schemas.microsoft.com/office/powerpoint/2010/main" val="1219480039"/>
              </p:ext>
            </p:extLst>
          </p:nvPr>
        </p:nvGraphicFramePr>
        <p:xfrm>
          <a:off x="6096000" y="759125"/>
          <a:ext cx="3375804" cy="12076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Прямоугольник 11"/>
          <p:cNvSpPr/>
          <p:nvPr/>
        </p:nvSpPr>
        <p:spPr>
          <a:xfrm>
            <a:off x="0" y="759125"/>
            <a:ext cx="7159925" cy="224286"/>
          </a:xfrm>
          <a:prstGeom prst="rect">
            <a:avLst/>
          </a:prstGeom>
          <a:solidFill>
            <a:srgbClr val="FF000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1256580" y="1848228"/>
            <a:ext cx="10814649" cy="4845284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5020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1714</TotalTime>
  <Words>5</Words>
  <Application>Microsoft Macintosh PowerPoint</Application>
  <PresentationFormat>Широкоэкранный</PresentationFormat>
  <Paragraphs>9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Тема Office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Roman Elokhin</dc:creator>
  <cp:lastModifiedBy>Roman Elokhin</cp:lastModifiedBy>
  <cp:revision>7</cp:revision>
  <dcterms:created xsi:type="dcterms:W3CDTF">2019-06-26T18:27:29Z</dcterms:created>
  <dcterms:modified xsi:type="dcterms:W3CDTF">2019-06-27T23:01:40Z</dcterms:modified>
</cp:coreProperties>
</file>

<file path=docProps/thumbnail.jpeg>
</file>